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3200638"/>
  <p:notesSz cx="6858000" cy="9144000"/>
  <p:defaultTextStyle>
    <a:defPPr>
      <a:defRPr lang="pt-BR"/>
    </a:defPPr>
    <a:lvl1pPr marL="0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1pPr>
    <a:lvl2pPr marL="1762552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2pPr>
    <a:lvl3pPr marL="3525103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3pPr>
    <a:lvl4pPr marL="5287655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4pPr>
    <a:lvl5pPr marL="7050207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5pPr>
    <a:lvl6pPr marL="8812759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6pPr>
    <a:lvl7pPr marL="10575310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7pPr>
    <a:lvl8pPr marL="12337862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8pPr>
    <a:lvl9pPr marL="14100414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342" y="-2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9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0" y="42340635"/>
            <a:ext cx="30240288" cy="860003"/>
          </a:xfrm>
          <a:prstGeom prst="rect">
            <a:avLst/>
          </a:prstGeom>
          <a:solidFill>
            <a:srgbClr val="4A8C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17" y="398894"/>
            <a:ext cx="27754729" cy="243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rgbClr val="4A8CA2"/>
          </a:solidFill>
          <a:latin typeface="+mn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idx="4294967295"/>
          </p:nvPr>
        </p:nvSpPr>
        <p:spPr>
          <a:xfrm>
            <a:off x="1287207" y="3709675"/>
            <a:ext cx="27758440" cy="4664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Título em fonte </a:t>
            </a:r>
            <a:r>
              <a:rPr lang="pt-BR" dirty="0" err="1" smtClean="0"/>
              <a:t>calibri</a:t>
            </a:r>
            <a:r>
              <a:rPr lang="pt-BR" dirty="0" smtClean="0"/>
              <a:t>, tamanho máximo 100 </a:t>
            </a:r>
            <a:r>
              <a:rPr lang="pt-BR" dirty="0" err="1" smtClean="0"/>
              <a:t>pts</a:t>
            </a:r>
            <a:r>
              <a:rPr lang="pt-BR" dirty="0"/>
              <a:t>, </a:t>
            </a:r>
            <a:r>
              <a:rPr lang="pt-BR" dirty="0" smtClean="0"/>
              <a:t>fonte </a:t>
            </a:r>
            <a:r>
              <a:rPr lang="pt-BR" dirty="0" err="1"/>
              <a:t>calibri</a:t>
            </a:r>
            <a:r>
              <a:rPr lang="pt-BR" dirty="0"/>
              <a:t>, tamanho máximo 100 </a:t>
            </a:r>
            <a:r>
              <a:rPr lang="pt-BR" dirty="0" err="1" smtClean="0"/>
              <a:t>pts</a:t>
            </a:r>
            <a:r>
              <a:rPr lang="pt-BR" dirty="0" smtClean="0"/>
              <a:t>: </a:t>
            </a:r>
            <a:r>
              <a:rPr lang="pt-BR" b="0" dirty="0"/>
              <a:t>Título em fonte </a:t>
            </a:r>
            <a:r>
              <a:rPr lang="pt-BR" b="0" dirty="0" err="1"/>
              <a:t>calibri</a:t>
            </a:r>
            <a:r>
              <a:rPr lang="pt-BR" b="0" dirty="0"/>
              <a:t>, tamanho máximo 100 </a:t>
            </a:r>
            <a:r>
              <a:rPr lang="pt-BR" b="0" dirty="0" smtClean="0"/>
              <a:t>pts</a:t>
            </a:r>
            <a:r>
              <a:rPr lang="pt-BR" b="0" dirty="0"/>
              <a:t>.</a:t>
            </a:r>
            <a:endParaRPr lang="en-US" b="0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379773" y="8146223"/>
            <a:ext cx="27665874" cy="2319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40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kern="1200">
                <a:solidFill>
                  <a:srgbClr val="4A8CA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sz="4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 em fonte </a:t>
            </a:r>
            <a:r>
              <a:rPr lang="pt-BR" sz="4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calibri</a:t>
            </a:r>
            <a:r>
              <a:rPr lang="pt-BR" sz="4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BOLD tamanho máximo 46 </a:t>
            </a:r>
            <a:r>
              <a:rPr lang="pt-BR" sz="4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pts</a:t>
            </a:r>
            <a:r>
              <a:rPr lang="pt-BR" sz="4600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* , </a:t>
            </a:r>
            <a:r>
              <a:rPr lang="pt-BR" sz="4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 </a:t>
            </a:r>
            <a:r>
              <a:rPr lang="pt-BR" sz="4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 fonte BOLD tamanho máximo 46 </a:t>
            </a:r>
            <a:r>
              <a:rPr lang="pt-BR" sz="4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pts</a:t>
            </a:r>
            <a:r>
              <a:rPr lang="pt-BR" sz="46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**</a:t>
            </a:r>
            <a:r>
              <a:rPr lang="pt-BR" sz="4600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 </a:t>
            </a:r>
            <a:r>
              <a:rPr lang="pt-BR" sz="4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 fonte </a:t>
            </a:r>
            <a:r>
              <a:rPr lang="pt-BR" sz="4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calibri</a:t>
            </a:r>
            <a:r>
              <a:rPr lang="pt-BR" sz="4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BOLD tamanho máximo 46 </a:t>
            </a:r>
            <a:r>
              <a:rPr lang="pt-BR" sz="4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pts</a:t>
            </a:r>
            <a:r>
              <a:rPr lang="pt-BR" sz="4600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4600" b="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012372" y="39910871"/>
            <a:ext cx="27148896" cy="199016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3525103" rtl="0" eaLnBrk="1" latinLnBrk="0" hangingPunct="1">
              <a:defRPr sz="396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62552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25103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7655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50207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812759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75310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37862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00414" algn="l" defTabSz="3525103" rtl="0" eaLnBrk="1" latinLnBrk="0" hangingPunct="1">
              <a:defRPr sz="6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espaço para agradecimentos, patrocínios e financiamentos (se houver)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472340" y="10466203"/>
            <a:ext cx="27573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*Afiliação/ e-mail autor correspondente - ** Afiliação - *** Afiliação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472339" y="14481346"/>
            <a:ext cx="275733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Avisos e recomendações: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Respeitar uma margem mínima de 2cm nas laterais do pôster, para evitar problemas de leitura e/ou impressão;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Sugerimos que o tamanho da letra utilizada no texto seja de, no mínimo, 30 </a:t>
            </a:r>
            <a:r>
              <a:rPr lang="pt-BR" sz="4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O idioma tanto do pôster quanto da apresentação oral deverá seguir o mesmo utilizado na escrita do resumo submetido;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As referências bibliográficas utilizadas no texto do pôster deverão seguir o formato da ABNT;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O tamanho proposto (120 x 84 cm) do pôster deve ser respeitado para que sua apresentação se adeque ao espaço disponível;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Os autores são responsáveis pela confecção, impressão, colocação dos pôsteres na área de exposição e retirada dos mesmos; e</a:t>
            </a:r>
          </a:p>
          <a:p>
            <a:r>
              <a:rPr lang="pt-BR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A comissão organizadora do GCV 2018 não irá se responsabilizar por pôsteres extraviados e não fornecerá serviços de impressão no dia do evento.</a:t>
            </a:r>
            <a:endParaRPr lang="pt-BR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1472339" y="11617705"/>
            <a:ext cx="274328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0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233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em fonte calibri, tamanho máximo 100 pts, fonte calibri, tamanho máximo 100 pts: Título em fonte calibri, tamanho máximo 100 pts.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22</cp:revision>
  <dcterms:created xsi:type="dcterms:W3CDTF">2018-01-22T12:55:16Z</dcterms:created>
  <dcterms:modified xsi:type="dcterms:W3CDTF">2018-01-26T13:07:56Z</dcterms:modified>
</cp:coreProperties>
</file>